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7" r:id="rId4"/>
    <p:sldId id="259" r:id="rId5"/>
    <p:sldId id="260" r:id="rId6"/>
    <p:sldId id="272" r:id="rId7"/>
    <p:sldId id="273" r:id="rId8"/>
    <p:sldId id="275" r:id="rId9"/>
    <p:sldId id="262" r:id="rId10"/>
    <p:sldId id="263" r:id="rId11"/>
    <p:sldId id="264" r:id="rId12"/>
    <p:sldId id="276" r:id="rId13"/>
    <p:sldId id="274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2A76-0C6E-48F0-B9AA-AACCC88874CF}" type="datetimeFigureOut">
              <a:rPr lang="ru-RU"/>
              <a:pPr>
                <a:defRPr/>
              </a:pPr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119A-C409-4236-B3A3-C62299D7E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5D41-3746-40B6-8A98-B758B0139D98}" type="datetimeFigureOut">
              <a:rPr lang="ru-RU"/>
              <a:pPr>
                <a:defRPr/>
              </a:pPr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EE4E-3912-40C8-B3F3-E78A9A157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C2D3-03F0-41F5-BA52-07202BB27B2F}" type="datetimeFigureOut">
              <a:rPr lang="ru-RU"/>
              <a:pPr>
                <a:defRPr/>
              </a:pPr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FB17-192D-4E79-8DFB-B1EE39F88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9656-B92C-437C-8785-2E8533269ED1}" type="datetimeFigureOut">
              <a:rPr lang="ru-RU"/>
              <a:pPr>
                <a:defRPr/>
              </a:pPr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CDEF-BA35-443A-BCE0-8B03832A2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9FC7-DE2C-45CF-A9C2-10AF1AA400B3}" type="datetimeFigureOut">
              <a:rPr lang="ru-RU"/>
              <a:pPr>
                <a:defRPr/>
              </a:pPr>
              <a:t>29.01.2023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4331-7D9C-4C0B-9CAC-A2EC8D054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4B9D-FAC3-46E7-91F6-F55F08946BCC}" type="datetimeFigureOut">
              <a:rPr lang="ru-RU"/>
              <a:pPr>
                <a:defRPr/>
              </a:pPr>
              <a:t>29.01.2023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0972-90CE-4C2C-B83C-6CA841C4A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4DFD-2E87-4A57-A092-56FA307D5CC5}" type="datetimeFigureOut">
              <a:rPr lang="ru-RU"/>
              <a:pPr>
                <a:defRPr/>
              </a:pPr>
              <a:t>29.01.2023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B091-2F01-436F-89D1-C1A172CA2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444-1C41-4944-9B2A-8B2C156A1815}" type="datetimeFigureOut">
              <a:rPr lang="ru-RU"/>
              <a:pPr>
                <a:defRPr/>
              </a:pPr>
              <a:t>29.01.2023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C365-461D-4A2F-9E01-9A8B753F7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CD1A-BB2D-4828-9A10-50747D5F514F}" type="datetimeFigureOut">
              <a:rPr lang="ru-RU"/>
              <a:pPr>
                <a:defRPr/>
              </a:pPr>
              <a:t>29.01.2023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6060-ECAB-45C2-9026-3DD75D20B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4476-215D-4437-83FA-22431057E035}" type="datetimeFigureOut">
              <a:rPr lang="ru-RU"/>
              <a:pPr>
                <a:defRPr/>
              </a:pPr>
              <a:t>29.01.2023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FC1D-B11C-41FD-8584-DCC8A72F9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1BAD4-1086-46E5-83B2-17EC4046FA1D}" type="datetimeFigureOut">
              <a:rPr lang="ru-RU"/>
              <a:pPr>
                <a:defRPr/>
              </a:pPr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9128F-8C0E-4FF2-B03F-0DAAA8B3D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elkinaed.16mb.com/images/kosmos2.jpg"/>
          <p:cNvPicPr>
            <a:picLocks noChangeAspect="1" noChangeArrowheads="1"/>
          </p:cNvPicPr>
          <p:nvPr/>
        </p:nvPicPr>
        <p:blipFill>
          <a:blip r:embed="rId2" cstate="print"/>
          <a:srcRect b="73"/>
          <a:stretch>
            <a:fillRect/>
          </a:stretch>
        </p:blipFill>
        <p:spPr bwMode="auto">
          <a:xfrm>
            <a:off x="-20727" y="0"/>
            <a:ext cx="916472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196752"/>
            <a:ext cx="8208912" cy="1872207"/>
          </a:xfrm>
          <a:prstGeom prst="rect">
            <a:avLst/>
          </a:prstGeom>
        </p:spPr>
        <p:txBody>
          <a:bodyPr>
            <a:prstTxWarp prst="textSlantDown">
              <a:avLst>
                <a:gd name="adj" fmla="val 73921"/>
              </a:avLst>
            </a:prstTxWarp>
            <a:spAutoFit/>
            <a:scene3d>
              <a:camera prst="orthographicFront">
                <a:rot lat="0" lon="180000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b="1" spc="50" dirty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rgbClr val="FFC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о космосе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996952"/>
            <a:ext cx="8784976" cy="2376264"/>
          </a:xfrm>
          <a:prstGeom prst="rect">
            <a:avLst/>
          </a:prstGeom>
        </p:spPr>
        <p:txBody>
          <a:bodyPr anchor="ctr">
            <a:prstTxWarp prst="textSlantUp">
              <a:avLst>
                <a:gd name="adj" fmla="val 37604"/>
              </a:avLst>
            </a:prstTxWarp>
            <a:spAutoFit/>
            <a:scene3d>
              <a:camera prst="orthographicFront">
                <a:rot lat="0" lon="180000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spc="50" dirty="0">
                <a:ln w="11430">
                  <a:solidFill>
                    <a:srgbClr val="FFFF00"/>
                  </a:solidFill>
                </a:ln>
                <a:gradFill flip="none" rotWithShape="1">
                  <a:gsLst>
                    <a:gs pos="25000">
                      <a:srgbClr val="00B05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загадки для детей.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hip-hop.ru/forum/img/2011/08/18/1863974e4d74697af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6534472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НЛО летит к соседу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Из созвездья Андромеды,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 нем от скуки волком воет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Злой зеленый …</a:t>
            </a:r>
          </a:p>
        </p:txBody>
      </p:sp>
      <p:pic>
        <p:nvPicPr>
          <p:cNvPr id="11265" name="Picture 1" descr="C:\Users\1\Desktop\martia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04864"/>
            <a:ext cx="8064896" cy="41764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2828836"/>
            <a:ext cx="1637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гуманоид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hip-hop.ru/forum/img/2011/08/18/1863974e4d74697af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ttp://images.sciencedaily.com/2015/02/150203094142_1_900x6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35305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3140968"/>
            <a:ext cx="660648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Гуманоид с курса сбился,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 трех планетах заблудился,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Если звездной карты нету,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Не поможет скорость…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5877272"/>
            <a:ext cx="1493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света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s607723.vk.me/v607723358/c3a/TUz2TBEAL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pic>
        <p:nvPicPr>
          <p:cNvPr id="31746" name="Picture 2" descr="https://im0-tub-ru.yandex.net/i?id=f91c343f42ecf2f6839563f1539f9919&amp;n=33&amp;h=190&amp;w=338"/>
          <p:cNvPicPr>
            <a:picLocks noChangeAspect="1" noChangeArrowheads="1"/>
          </p:cNvPicPr>
          <p:nvPr/>
        </p:nvPicPr>
        <p:blipFill>
          <a:blip r:embed="rId3" cstate="print"/>
          <a:srcRect r="-236" b="-178"/>
          <a:stretch>
            <a:fillRect/>
          </a:stretch>
        </p:blipFill>
        <p:spPr bwMode="auto">
          <a:xfrm>
            <a:off x="5283354" y="3829692"/>
            <a:ext cx="3005275" cy="2376264"/>
          </a:xfrm>
          <a:prstGeom prst="ellipse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80112" y="1052736"/>
            <a:ext cx="1925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0"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метеорит</a:t>
            </a:r>
            <a:endParaRPr lang="ru-RU" sz="2400" b="1" dirty="0">
              <a:ln w="19050"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988840"/>
            <a:ext cx="660648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0"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Осколок от планеты</a:t>
            </a:r>
            <a:br>
              <a:rPr lang="ru-RU" sz="4000" b="1" dirty="0">
                <a:ln w="19050">
                  <a:solidFill>
                    <a:srgbClr val="C00000"/>
                  </a:solidFill>
                </a:ln>
                <a:solidFill>
                  <a:srgbClr val="FFFF00"/>
                </a:solidFill>
              </a:rPr>
            </a:br>
            <a:r>
              <a:rPr lang="ru-RU" sz="4000" b="1" dirty="0">
                <a:ln w="19050"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Средь звезд несется где-то.</a:t>
            </a:r>
            <a:br>
              <a:rPr lang="ru-RU" sz="4000" b="1" dirty="0">
                <a:ln w="19050">
                  <a:solidFill>
                    <a:srgbClr val="C00000"/>
                  </a:solidFill>
                </a:ln>
                <a:solidFill>
                  <a:srgbClr val="FFFF00"/>
                </a:solidFill>
              </a:rPr>
            </a:br>
            <a:r>
              <a:rPr lang="ru-RU" sz="4000" b="1" dirty="0">
                <a:ln w="19050"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Он много лет летит-летит,</a:t>
            </a:r>
            <a:br>
              <a:rPr lang="ru-RU" sz="4000" b="1" dirty="0">
                <a:ln w="19050">
                  <a:solidFill>
                    <a:srgbClr val="C00000"/>
                  </a:solidFill>
                </a:ln>
                <a:solidFill>
                  <a:srgbClr val="FFFF00"/>
                </a:solidFill>
              </a:rPr>
            </a:br>
            <a:r>
              <a:rPr lang="ru-RU" sz="4000" b="1" dirty="0">
                <a:ln w="19050"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Космический …</a:t>
            </a:r>
            <a:endParaRPr lang="ru-RU" sz="4000" b="1" dirty="0">
              <a:ln w="1905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96762E-6 L 0.58282 0.577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0" y="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www.hip-hop.ru/forum/img/2011/08/18/1863974e4d74697af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Свет быстрее всех летает,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Километры не считает.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Дарит солнце жизнь планетам,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Нам- тепло, хвосты…</a:t>
            </a:r>
          </a:p>
        </p:txBody>
      </p:sp>
      <p:pic>
        <p:nvPicPr>
          <p:cNvPr id="9217" name="Picture 1" descr="C:\Users\1\Desktop\29r2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75099">
            <a:off x="663935" y="2749673"/>
            <a:ext cx="4653021" cy="310201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43608" y="3429000"/>
            <a:ext cx="1709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кометы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ww.hip-hop.ru/forum/img/2011/08/18/1863974e4d74697af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http://fenixflight.ucoz.ru/galactica_aspil/prew.jpg"/>
          <p:cNvPicPr>
            <a:picLocks noChangeAspect="1" noChangeArrowheads="1"/>
          </p:cNvPicPr>
          <p:nvPr/>
        </p:nvPicPr>
        <p:blipFill>
          <a:blip r:embed="rId3" cstate="print"/>
          <a:srcRect r="15"/>
          <a:stretch>
            <a:fillRect/>
          </a:stretch>
        </p:blipFill>
        <p:spPr bwMode="auto">
          <a:xfrm>
            <a:off x="4211960" y="2276872"/>
            <a:ext cx="3942184" cy="4260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6570984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Всё комета облетела,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Всё на небе осмотрела.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Видит, в космосе нора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Это черная 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645024"/>
            <a:ext cx="989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дыра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s607723.vk.me/v607723358/c3a/TUz2TBEAL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504" y="67953"/>
            <a:ext cx="7110536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 черных дырах темнота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Чем-то черным занята.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Там окончил свой полет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Межпланетный …</a:t>
            </a: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837965">
            <a:off x="2670048" y="1725634"/>
            <a:ext cx="4946995" cy="52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3645024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звездолет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hip-hop.ru/forum/img/2011/08/18/1863974e4d74697af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689" y="116632"/>
            <a:ext cx="6750496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Звездолет - стальная птица,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Он быстрее света мчится.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Познает на практике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Звездные …</a:t>
            </a:r>
          </a:p>
        </p:txBody>
      </p:sp>
      <p:pic>
        <p:nvPicPr>
          <p:cNvPr id="6148" name="Picture 4" descr="http://lib.convdocs.org/pars_docs/refs/18/17468/17468_html_m79284f09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16"/>
          <a:stretch>
            <a:fillRect/>
          </a:stretch>
        </p:blipFill>
        <p:spPr bwMode="auto">
          <a:xfrm rot="20187951">
            <a:off x="1210415" y="2811107"/>
            <a:ext cx="8229598" cy="27252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3068960"/>
            <a:ext cx="1853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галактики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hip-hop.ru/forum/img/2011/08/18/1863974e4d74697af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://s60.radikal.ru/i169/0902/51/a7912c612e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44824"/>
            <a:ext cx="6557645" cy="46805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2858" y="188640"/>
            <a:ext cx="6246440" cy="5016758"/>
          </a:xfrm>
          <a:prstGeom prst="rect">
            <a:avLst/>
          </a:prstGeom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Океан бездонный, </a:t>
            </a:r>
            <a:br>
              <a:rPr lang="ru-RU" sz="4000" b="1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Океан бескрайний,</a:t>
            </a:r>
            <a:br>
              <a:rPr lang="ru-RU" sz="4000" b="1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Безвоздушный, темный, </a:t>
            </a:r>
            <a:br>
              <a:rPr lang="ru-RU" sz="4000" b="1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необычайный,</a:t>
            </a:r>
            <a:br>
              <a:rPr lang="ru-RU" sz="4000" b="1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нем живут Вселенные,</a:t>
            </a:r>
            <a:br>
              <a:rPr lang="ru-RU" sz="4000" b="1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Звезды и кометы,</a:t>
            </a:r>
            <a:br>
              <a:rPr lang="ru-RU" sz="4000" b="1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Есть и обитаемые,</a:t>
            </a:r>
            <a:br>
              <a:rPr lang="ru-RU" sz="4000" b="1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Может быть, планеты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s607723.vk.me/v607723358/c3a/TUz2TBEAL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2858" y="188640"/>
            <a:ext cx="66713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Чтобы глаз вооружить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И со звездами дружить,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Млечный путь увидеть чтоб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Нужен мощный …</a:t>
            </a:r>
          </a:p>
        </p:txBody>
      </p:sp>
      <p:pic>
        <p:nvPicPr>
          <p:cNvPr id="3075" name="Рисунок 4"/>
          <p:cNvPicPr>
            <a:picLocks noChangeAspect="1"/>
          </p:cNvPicPr>
          <p:nvPr/>
        </p:nvPicPr>
        <p:blipFill>
          <a:blip r:embed="rId3" cstate="print"/>
          <a:srcRect r="-35" b="17"/>
          <a:stretch>
            <a:fillRect/>
          </a:stretch>
        </p:blipFill>
        <p:spPr bwMode="auto">
          <a:xfrm>
            <a:off x="4499992" y="2327275"/>
            <a:ext cx="464400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91680" y="3573016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Телескоп</a:t>
            </a:r>
          </a:p>
        </p:txBody>
      </p:sp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hip-hop.ru/forum/img/2011/08/18/1863974e4d74697af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3933056"/>
            <a:ext cx="6462464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Астроном - он звездочет,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Знает все наперечет!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Только лучше звезд видна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 небе полная …</a:t>
            </a:r>
          </a:p>
        </p:txBody>
      </p:sp>
      <p:pic>
        <p:nvPicPr>
          <p:cNvPr id="15362" name="Picture 2" descr="http://www.clipart-fr.com/en/data/icons/set_02/icones_0063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3851920" y="188640"/>
            <a:ext cx="3806552" cy="39604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64288" y="4725144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луна</a:t>
            </a:r>
            <a:endParaRPr lang="ru-RU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s607723.vk.me/v607723358/c3a/TUz2TBEAL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5367" y="188640"/>
            <a:ext cx="6408712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Телескопом сотни лет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Изучают жизнь планет.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Нам расскажет обо всем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Умный дядя …</a:t>
            </a:r>
          </a:p>
        </p:txBody>
      </p:sp>
      <p:pic>
        <p:nvPicPr>
          <p:cNvPr id="4099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40" b="80"/>
          <a:stretch>
            <a:fillRect/>
          </a:stretch>
        </p:blipFill>
        <p:spPr bwMode="auto">
          <a:xfrm>
            <a:off x="4427984" y="1628800"/>
            <a:ext cx="4320480" cy="50387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3789040"/>
            <a:ext cx="1637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астроном</a:t>
            </a:r>
            <a:endParaRPr lang="ru-RU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hip-hop.ru/forum/img/2011/08/18/1863974e4d74697af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692696"/>
            <a:ext cx="6552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 Луны не может птица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Долететь  и прилунится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Но зато умеет это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Делать быстрая ….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3573016"/>
            <a:ext cx="1133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ракета</a:t>
            </a:r>
            <a:endParaRPr lang="ru-RU" sz="2400" dirty="0"/>
          </a:p>
        </p:txBody>
      </p:sp>
      <p:pic>
        <p:nvPicPr>
          <p:cNvPr id="14341" name="Picture 5" descr="C:\Users\1\Desktop\Blue_rocket_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323" y="3429000"/>
            <a:ext cx="5372819" cy="39075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3867E-6 L 0.37569 -0.33719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-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s607723.vk.me/v607723358/c3a/TUz2TBEALl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27784" y="260648"/>
            <a:ext cx="6192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 ракеты есть водитель,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Невесомости любитель.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По-английски: «астронавт»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 по-русски…</a:t>
            </a:r>
            <a:endParaRPr lang="ru-RU" sz="4000" dirty="0"/>
          </a:p>
        </p:txBody>
      </p:sp>
      <p:pic>
        <p:nvPicPr>
          <p:cNvPr id="13314" name="Picture 2" descr="http://thumbs.dreamstime.com/z/astronaut-boy-1442226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55"/>
          <a:stretch>
            <a:fillRect/>
          </a:stretch>
        </p:blipFill>
        <p:spPr bwMode="auto">
          <a:xfrm>
            <a:off x="323528" y="1196752"/>
            <a:ext cx="2880320" cy="530269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4048" y="3212976"/>
            <a:ext cx="1853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космонавт</a:t>
            </a:r>
            <a:endParaRPr lang="ru-RU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s607723.vk.me/v607723358/c3a/TUz2TBEAL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pic>
        <p:nvPicPr>
          <p:cNvPr id="30722" name="Picture 2" descr="http://vfa.ucoz.net/_si/0/2386667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78221">
            <a:off x="4509900" y="2279152"/>
            <a:ext cx="4106144" cy="34979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43608" y="3140968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спутник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96752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Специальный космический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есть аппарат,</a:t>
            </a:r>
            <a:br>
              <a:rPr lang="ru-RU" sz="4000" b="1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b="1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Сигналы на Землю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 шлет всем подряд.</a:t>
            </a:r>
            <a:br>
              <a:rPr lang="ru-RU" sz="4000" b="1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b="1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одинокий таинственный путник,</a:t>
            </a:r>
            <a:br>
              <a:rPr lang="ru-RU" sz="4000" b="1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b="1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Летит по орбите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искусственный …</a:t>
            </a:r>
            <a:endParaRPr lang="ru-RU" sz="4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53284E-6 L 0.58489 -0.5460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0" y="-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s607723.vk.me/v607723358/c3a/TUz2TBEALl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pic>
        <p:nvPicPr>
          <p:cNvPr id="12289" name="Picture 1" descr="C:\Users\1\Desktop\animashki-nlo-35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76206">
            <a:off x="3088694" y="2678304"/>
            <a:ext cx="5901446" cy="309634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59632" y="4725144"/>
            <a:ext cx="1277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НЛО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908720"/>
            <a:ext cx="67175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Космонавт сидит в ракете,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Проклиная все на свете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На орбите как назло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Появилось …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2.88622E-6 L -0.28038 0.11193 C -0.34427 0.13552 -0.37986 0.1709 -0.37986 0.20744 C -0.37986 0.2493 -0.34427 0.28284 -0.28038 0.30643 L 0.00312 0.41882 " pathEditMode="relative" rAng="0" ptsTypes="FffFF">
                                      <p:cBhvr>
                                        <p:cTn id="14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229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asusf8ws</dc:creator>
  <cp:lastModifiedBy>галкин Сергей</cp:lastModifiedBy>
  <cp:revision>61</cp:revision>
  <dcterms:created xsi:type="dcterms:W3CDTF">2012-03-28T17:59:31Z</dcterms:created>
  <dcterms:modified xsi:type="dcterms:W3CDTF">2023-01-29T16:03:18Z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1723948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D7.0.3</vt:lpwstr>
  </property>
</Properties>
</file>